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 Book" panose="020B0503020102020204" pitchFamily="34" charset="0"/>
      <p:regular r:id="rId30"/>
      <p:italic r:id="rId31"/>
    </p:embeddedFont>
    <p:embeddedFont>
      <p:font typeface="B Nazanin" panose="00000400000000000000" pitchFamily="2" charset="-78"/>
      <p:regular r:id="rId32"/>
      <p:bold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B Mitra" panose="00000400000000000000" pitchFamily="2" charset="-78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343" autoAdjust="0"/>
  </p:normalViewPr>
  <p:slideViewPr>
    <p:cSldViewPr>
      <p:cViewPr varScale="1">
        <p:scale>
          <a:sx n="116" d="100"/>
          <a:sy n="116" d="100"/>
        </p:scale>
        <p:origin x="49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7569" y="2983882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مقدمه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و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معرفی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99 -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23951"/>
            <a:ext cx="7391400" cy="3581399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2006 »» 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پیشرفت سخت‌افزاری و استفاده از پردازنده‌های گرافیکی (</a:t>
            </a:r>
            <a:r>
              <a:rPr lang="en-US" sz="3400" dirty="0" smtClean="0"/>
              <a:t>GPU</a:t>
            </a:r>
            <a:r>
              <a:rPr lang="fa-IR" sz="3400" dirty="0" smtClean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ابداع تکنیک‌های جدید آموزش</a:t>
            </a:r>
            <a:endParaRPr lang="en-US" sz="34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گسترش ابزارها و بسترهای برنامه نویسی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2012 »» شروع کار در حوزه یادگیری عمیق</a:t>
            </a:r>
            <a:endParaRPr lang="en-US" sz="3400" b="1" dirty="0" smtClean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شرکت‌های بزرگ: </a:t>
            </a:r>
            <a:r>
              <a:rPr lang="en-US" sz="2900" dirty="0" smtClean="0"/>
              <a:t>… | Baidu | NVidia | IBM | Facebook | Twitter | Microsoft | Google</a:t>
            </a:r>
            <a:endParaRPr lang="fa-IR" sz="29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دانشگاه‌های بزرگ: </a:t>
            </a:r>
            <a:r>
              <a:rPr lang="en-US" sz="2900" dirty="0" smtClean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C:\Users\Saeed\AppData\Local\Temp\Rar$EXa3140.30011\lectures-labs-master\slides\01_intro_to_deep_learning\images\framework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9"/>
          <a:stretch/>
        </p:blipFill>
        <p:spPr bwMode="auto">
          <a:xfrm>
            <a:off x="609600" y="2190750"/>
            <a:ext cx="3276601" cy="9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657350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599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446</Words>
  <Application>Microsoft Office PowerPoint</Application>
  <PresentationFormat>On-screen Show (16:9)</PresentationFormat>
  <Paragraphs>149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Narrow</vt:lpstr>
      <vt:lpstr>Arial</vt:lpstr>
      <vt:lpstr>Calibri</vt:lpstr>
      <vt:lpstr>Franklin Gothic Book</vt:lpstr>
      <vt:lpstr>Times New Roman</vt:lpstr>
      <vt:lpstr>B Nazanin</vt:lpstr>
      <vt:lpstr>Tahoma</vt:lpstr>
      <vt:lpstr>B Mitra</vt:lpstr>
      <vt:lpstr>Crop</vt:lpstr>
      <vt:lpstr> سعید محققی / دانشگاه شاهد / 99 - 1398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Acer</cp:lastModifiedBy>
  <cp:revision>165</cp:revision>
  <dcterms:created xsi:type="dcterms:W3CDTF">2014-04-19T07:31:23Z</dcterms:created>
  <dcterms:modified xsi:type="dcterms:W3CDTF">2020-05-07T08:52:23Z</dcterms:modified>
</cp:coreProperties>
</file>